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439400" cy="7559675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00FF"/>
    <a:srgbClr val="FF33CC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201" autoAdjust="0"/>
    <p:restoredTop sz="94218" autoAdjust="0"/>
  </p:normalViewPr>
  <p:slideViewPr>
    <p:cSldViewPr snapToGrid="0">
      <p:cViewPr varScale="1">
        <p:scale>
          <a:sx n="109" d="100"/>
          <a:sy n="109" d="100"/>
        </p:scale>
        <p:origin x="1272" y="-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2955" y="1237197"/>
            <a:ext cx="8873490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4925" y="3970580"/>
            <a:ext cx="782955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EC147-A637-48E1-9870-800D404F6053}" type="datetimeFigureOut">
              <a:rPr lang="en-AU" smtClean="0"/>
              <a:t>16/4/2026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C712-5B0F-4295-B523-214F2C32B8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61394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EC147-A637-48E1-9870-800D404F6053}" type="datetimeFigureOut">
              <a:rPr lang="en-AU" smtClean="0"/>
              <a:t>16/4/2026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C712-5B0F-4295-B523-214F2C32B8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94623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70696" y="402483"/>
            <a:ext cx="2250996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7710" y="402483"/>
            <a:ext cx="6622494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EC147-A637-48E1-9870-800D404F6053}" type="datetimeFigureOut">
              <a:rPr lang="en-AU" smtClean="0"/>
              <a:t>16/4/2026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C712-5B0F-4295-B523-214F2C32B8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22744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EC147-A637-48E1-9870-800D404F6053}" type="datetimeFigureOut">
              <a:rPr lang="en-AU" smtClean="0"/>
              <a:t>16/4/2026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C712-5B0F-4295-B523-214F2C32B8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53976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272" y="1884671"/>
            <a:ext cx="9003983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2272" y="5059035"/>
            <a:ext cx="9003983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82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EC147-A637-48E1-9870-800D404F6053}" type="datetimeFigureOut">
              <a:rPr lang="en-AU" smtClean="0"/>
              <a:t>16/4/2026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C712-5B0F-4295-B523-214F2C32B8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24262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7709" y="2012414"/>
            <a:ext cx="4436745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84946" y="2012414"/>
            <a:ext cx="4436745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EC147-A637-48E1-9870-800D404F6053}" type="datetimeFigureOut">
              <a:rPr lang="en-AU" smtClean="0"/>
              <a:t>16/4/2026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C712-5B0F-4295-B523-214F2C32B8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86634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068" y="402484"/>
            <a:ext cx="9003983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070" y="1853171"/>
            <a:ext cx="4416355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0" y="2761381"/>
            <a:ext cx="4416355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84947" y="1853171"/>
            <a:ext cx="4438105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84947" y="2761381"/>
            <a:ext cx="4438105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EC147-A637-48E1-9870-800D404F6053}" type="datetimeFigureOut">
              <a:rPr lang="en-AU" smtClean="0"/>
              <a:t>16/4/2026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C712-5B0F-4295-B523-214F2C32B8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7349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EC147-A637-48E1-9870-800D404F6053}" type="datetimeFigureOut">
              <a:rPr lang="en-AU" smtClean="0"/>
              <a:t>16/4/2026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C712-5B0F-4295-B523-214F2C32B8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20572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EC147-A637-48E1-9870-800D404F6053}" type="datetimeFigureOut">
              <a:rPr lang="en-AU" smtClean="0"/>
              <a:t>16/4/2026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C712-5B0F-4295-B523-214F2C32B8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87231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069" y="503978"/>
            <a:ext cx="336697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8105" y="1088455"/>
            <a:ext cx="5284946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069" y="2267902"/>
            <a:ext cx="336697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EC147-A637-48E1-9870-800D404F6053}" type="datetimeFigureOut">
              <a:rPr lang="en-AU" smtClean="0"/>
              <a:t>16/4/2026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C712-5B0F-4295-B523-214F2C32B8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75359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069" y="503978"/>
            <a:ext cx="336697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38105" y="1088455"/>
            <a:ext cx="5284946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069" y="2267902"/>
            <a:ext cx="336697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EC147-A637-48E1-9870-800D404F6053}" type="datetimeFigureOut">
              <a:rPr lang="en-AU" smtClean="0"/>
              <a:t>16/4/2026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C712-5B0F-4295-B523-214F2C32B8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7042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7709" y="402484"/>
            <a:ext cx="9003983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7709" y="2012414"/>
            <a:ext cx="9003983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7709" y="7006700"/>
            <a:ext cx="2348865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CEC147-A637-48E1-9870-800D404F6053}" type="datetimeFigureOut">
              <a:rPr lang="en-AU" smtClean="0"/>
              <a:t>16/4/2026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58051" y="7006700"/>
            <a:ext cx="352329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72826" y="7006700"/>
            <a:ext cx="2348865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DEC712-5B0F-4295-B523-214F2C32B8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58259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white circle with black outline&#10;&#10;AI-generated content may be incorrect.">
            <a:extLst>
              <a:ext uri="{FF2B5EF4-FFF2-40B4-BE49-F238E27FC236}">
                <a16:creationId xmlns:a16="http://schemas.microsoft.com/office/drawing/2014/main" id="{63AC0DD8-1DF2-55B2-4D1A-3AE2D7E5A4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235" y="654461"/>
            <a:ext cx="6057143" cy="658095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98FF1D40-7711-C872-330E-5A513621A9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414" y="448195"/>
            <a:ext cx="2228571" cy="219048"/>
          </a:xfrm>
          <a:prstGeom prst="rect">
            <a:avLst/>
          </a:prstGeom>
        </p:spPr>
      </p:pic>
      <p:pic>
        <p:nvPicPr>
          <p:cNvPr id="9" name="Picture 8" descr="A white background with black border&#10;&#10;AI-generated content may be incorrect.">
            <a:extLst>
              <a:ext uri="{FF2B5EF4-FFF2-40B4-BE49-F238E27FC236}">
                <a16:creationId xmlns:a16="http://schemas.microsoft.com/office/drawing/2014/main" id="{8FB1AB6D-8466-FDB3-53C8-5572043641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4320" y="2542432"/>
            <a:ext cx="4159241" cy="285714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393737C-AEC4-476C-EAA3-CCC52F26590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2817" y="2670313"/>
            <a:ext cx="219048" cy="221904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D27DDE7-8C0B-3EA8-A48E-54970D64126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5054" y="2516364"/>
            <a:ext cx="330417" cy="2857143"/>
          </a:xfrm>
          <a:prstGeom prst="rect">
            <a:avLst/>
          </a:prstGeom>
        </p:spPr>
      </p:pic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F003E211-02EA-7FA0-6B4F-7A65C2FAE3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5082436"/>
              </p:ext>
            </p:extLst>
          </p:nvPr>
        </p:nvGraphicFramePr>
        <p:xfrm>
          <a:off x="5761214" y="324262"/>
          <a:ext cx="4381603" cy="1648143"/>
        </p:xfrm>
        <a:graphic>
          <a:graphicData uri="http://schemas.openxmlformats.org/drawingml/2006/table">
            <a:tbl>
              <a:tblPr/>
              <a:tblGrid>
                <a:gridCol w="991215">
                  <a:extLst>
                    <a:ext uri="{9D8B030D-6E8A-4147-A177-3AD203B41FA5}">
                      <a16:colId xmlns:a16="http://schemas.microsoft.com/office/drawing/2014/main" val="850287786"/>
                    </a:ext>
                  </a:extLst>
                </a:gridCol>
                <a:gridCol w="991215">
                  <a:extLst>
                    <a:ext uri="{9D8B030D-6E8A-4147-A177-3AD203B41FA5}">
                      <a16:colId xmlns:a16="http://schemas.microsoft.com/office/drawing/2014/main" val="3552279524"/>
                    </a:ext>
                  </a:extLst>
                </a:gridCol>
                <a:gridCol w="2399173">
                  <a:extLst>
                    <a:ext uri="{9D8B030D-6E8A-4147-A177-3AD203B41FA5}">
                      <a16:colId xmlns:a16="http://schemas.microsoft.com/office/drawing/2014/main" val="3959261370"/>
                    </a:ext>
                  </a:extLst>
                </a:gridCol>
              </a:tblGrid>
              <a:tr h="240955">
                <a:tc gridSpan="3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2800" b="1" kern="1400" dirty="0">
                          <a:ln>
                            <a:noFill/>
                          </a:ln>
                          <a:solidFill>
                            <a:srgbClr val="CC66FF"/>
                          </a:solidFill>
                          <a:effectLst/>
                          <a:latin typeface="Comic Sans MS" panose="030F0702030302020204" pitchFamily="66" charset="0"/>
                        </a:rPr>
                        <a:t>2026 SPORTS DAY MAP</a:t>
                      </a: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endParaRPr lang="en-AU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4219148"/>
                  </a:ext>
                </a:extLst>
              </a:tr>
              <a:tr h="24095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endParaRPr lang="en-AU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endParaRPr lang="en-AU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200" b="1" kern="140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omic Sans MS" panose="030F0702030302020204" pitchFamily="66" charset="0"/>
                        </a:rPr>
                        <a:t>Cullen</a:t>
                      </a:r>
                      <a:endParaRPr lang="en-AU" sz="1000" kern="140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50755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endParaRPr lang="en-AU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endParaRPr lang="en-AU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200" b="1" kern="140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Comic Sans MS" panose="030F0702030302020204" pitchFamily="66" charset="0"/>
                        </a:rPr>
                        <a:t>Gregory</a:t>
                      </a:r>
                      <a:endParaRPr lang="en-AU" sz="1000" kern="1400" dirty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4404817"/>
                  </a:ext>
                </a:extLst>
              </a:tr>
              <a:tr h="24095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endParaRPr lang="en-AU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endParaRPr lang="en-AU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200" b="1" kern="140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omic Sans MS" panose="030F0702030302020204" pitchFamily="66" charset="0"/>
                        </a:rPr>
                        <a:t>Lever</a:t>
                      </a:r>
                      <a:endParaRPr lang="en-AU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6517627"/>
                  </a:ext>
                </a:extLst>
              </a:tr>
              <a:tr h="24095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endParaRPr lang="en-AU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endParaRPr lang="en-AU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200" b="1" kern="140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anose="030F0702030302020204" pitchFamily="66" charset="0"/>
                        </a:rPr>
                        <a:t>Woollard</a:t>
                      </a:r>
                      <a:endParaRPr lang="en-AU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8379784"/>
                  </a:ext>
                </a:extLst>
              </a:tr>
            </a:tbl>
          </a:graphicData>
        </a:graphic>
      </p:graphicFrame>
      <p:sp>
        <p:nvSpPr>
          <p:cNvPr id="20" name="Control 1">
            <a:extLst>
              <a:ext uri="{FF2B5EF4-FFF2-40B4-BE49-F238E27FC236}">
                <a16:creationId xmlns:a16="http://schemas.microsoft.com/office/drawing/2014/main" id="{9900FDAA-3465-8FDA-CE9A-9DEE5068CE05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4587602" y="1790819"/>
            <a:ext cx="2921000" cy="1012825"/>
          </a:xfrm>
          <a:prstGeom prst="rect">
            <a:avLst/>
          </a:prstGeom>
          <a:noFill/>
          <a:ln w="9525" algn="in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E0A0BFF3-2885-8091-7D6B-8B0311CC0C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5568137"/>
              </p:ext>
            </p:extLst>
          </p:nvPr>
        </p:nvGraphicFramePr>
        <p:xfrm>
          <a:off x="6742555" y="5925442"/>
          <a:ext cx="2913507" cy="758037"/>
        </p:xfrm>
        <a:graphic>
          <a:graphicData uri="http://schemas.openxmlformats.org/drawingml/2006/table">
            <a:tbl>
              <a:tblPr/>
              <a:tblGrid>
                <a:gridCol w="518741">
                  <a:extLst>
                    <a:ext uri="{9D8B030D-6E8A-4147-A177-3AD203B41FA5}">
                      <a16:colId xmlns:a16="http://schemas.microsoft.com/office/drawing/2014/main" val="3824171529"/>
                    </a:ext>
                  </a:extLst>
                </a:gridCol>
                <a:gridCol w="203991">
                  <a:extLst>
                    <a:ext uri="{9D8B030D-6E8A-4147-A177-3AD203B41FA5}">
                      <a16:colId xmlns:a16="http://schemas.microsoft.com/office/drawing/2014/main" val="2680758973"/>
                    </a:ext>
                  </a:extLst>
                </a:gridCol>
                <a:gridCol w="423006">
                  <a:extLst>
                    <a:ext uri="{9D8B030D-6E8A-4147-A177-3AD203B41FA5}">
                      <a16:colId xmlns:a16="http://schemas.microsoft.com/office/drawing/2014/main" val="3545142763"/>
                    </a:ext>
                  </a:extLst>
                </a:gridCol>
                <a:gridCol w="1767769">
                  <a:extLst>
                    <a:ext uri="{9D8B030D-6E8A-4147-A177-3AD203B41FA5}">
                      <a16:colId xmlns:a16="http://schemas.microsoft.com/office/drawing/2014/main" val="1542062666"/>
                    </a:ext>
                  </a:extLst>
                </a:gridCol>
              </a:tblGrid>
              <a:tr h="24919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000" b="1" kern="140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Group A</a:t>
                      </a:r>
                      <a:endParaRPr lang="en-AU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000" b="1" kern="140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—</a:t>
                      </a:r>
                      <a:endParaRPr lang="en-AU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000" b="1" kern="140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Room</a:t>
                      </a:r>
                      <a:endParaRPr lang="en-AU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000" b="1" kern="140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17, 18, 19, 20, 21, 23, 26</a:t>
                      </a:r>
                      <a:endParaRPr lang="en-AU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1846910"/>
                  </a:ext>
                </a:extLst>
              </a:tr>
              <a:tr h="25441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000" b="1" kern="140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Group B </a:t>
                      </a:r>
                      <a:endParaRPr lang="en-AU" sz="1000" kern="140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000" b="1" kern="140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—</a:t>
                      </a:r>
                      <a:endParaRPr lang="en-AU" sz="1000" kern="140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000" b="1" kern="140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Room</a:t>
                      </a:r>
                      <a:endParaRPr lang="en-AU" sz="1000" kern="140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000" b="1" kern="140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3, 4, 7, 8, 24, 25, 27, 30 </a:t>
                      </a:r>
                      <a:endParaRPr lang="en-AU" sz="1000" kern="140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2261582"/>
                  </a:ext>
                </a:extLst>
              </a:tr>
              <a:tr h="25441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000" b="1" kern="140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Calibri" panose="020F0502020204030204" pitchFamily="34" charset="0"/>
                        </a:rPr>
                        <a:t>Group C </a:t>
                      </a:r>
                      <a:endParaRPr lang="en-AU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000" b="1" kern="140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Calibri" panose="020F0502020204030204" pitchFamily="34" charset="0"/>
                        </a:rPr>
                        <a:t>—</a:t>
                      </a:r>
                      <a:endParaRPr lang="en-AU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000" b="1" kern="140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Calibri" panose="020F0502020204030204" pitchFamily="34" charset="0"/>
                        </a:rPr>
                        <a:t>Room</a:t>
                      </a:r>
                      <a:endParaRPr lang="en-AU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000" b="1" kern="1400" dirty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Calibri" panose="020F0502020204030204" pitchFamily="34" charset="0"/>
                        </a:rPr>
                        <a:t>9, 10, 11, 12, 15, 16, 28, 29</a:t>
                      </a:r>
                      <a:endParaRPr lang="en-AU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149150"/>
                  </a:ext>
                </a:extLst>
              </a:tr>
            </a:tbl>
          </a:graphicData>
        </a:graphic>
      </p:graphicFrame>
      <p:sp>
        <p:nvSpPr>
          <p:cNvPr id="24" name="Control 2">
            <a:extLst>
              <a:ext uri="{FF2B5EF4-FFF2-40B4-BE49-F238E27FC236}">
                <a16:creationId xmlns:a16="http://schemas.microsoft.com/office/drawing/2014/main" id="{9DBC577E-7626-F33D-0E6A-BA395EBA5488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1080750" y="9842500"/>
            <a:ext cx="2913063" cy="758825"/>
          </a:xfrm>
          <a:prstGeom prst="rect">
            <a:avLst/>
          </a:prstGeom>
          <a:noFill/>
          <a:ln w="9525" algn="in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32" name="Picture 31" descr="A white screen with black border&#10;&#10;AI-generated content may be incorrect.">
            <a:extLst>
              <a:ext uri="{FF2B5EF4-FFF2-40B4-BE49-F238E27FC236}">
                <a16:creationId xmlns:a16="http://schemas.microsoft.com/office/drawing/2014/main" id="{265A9045-9736-0AD3-0140-2925D0AFFF9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4510" y="4037927"/>
            <a:ext cx="838095" cy="1295238"/>
          </a:xfrm>
          <a:prstGeom prst="rect">
            <a:avLst/>
          </a:prstGeom>
        </p:spPr>
      </p:pic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7293F12A-D057-7D7A-BC73-F40297BACC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636670"/>
              </p:ext>
            </p:extLst>
          </p:nvPr>
        </p:nvGraphicFramePr>
        <p:xfrm>
          <a:off x="9541078" y="3136600"/>
          <a:ext cx="531876" cy="860984"/>
        </p:xfrm>
        <a:graphic>
          <a:graphicData uri="http://schemas.openxmlformats.org/drawingml/2006/table">
            <a:tbl>
              <a:tblPr/>
              <a:tblGrid>
                <a:gridCol w="531876">
                  <a:extLst>
                    <a:ext uri="{9D8B030D-6E8A-4147-A177-3AD203B41FA5}">
                      <a16:colId xmlns:a16="http://schemas.microsoft.com/office/drawing/2014/main" val="1598123821"/>
                    </a:ext>
                  </a:extLst>
                </a:gridCol>
              </a:tblGrid>
              <a:tr h="277076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9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Gym</a:t>
                      </a:r>
                      <a:r>
                        <a:rPr lang="en-AU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n-AU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b">
                    <a:lnL w="381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3918465"/>
                  </a:ext>
                </a:extLst>
              </a:tr>
              <a:tr h="583908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600" b="1" kern="140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Group A </a:t>
                      </a:r>
                      <a:r>
                        <a:rPr lang="en-AU" sz="700" b="1" kern="140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DRESS-UP RELAY</a:t>
                      </a:r>
                      <a:endParaRPr lang="en-AU" sz="1000" b="1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 w="381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3182818"/>
                  </a:ext>
                </a:extLst>
              </a:tr>
            </a:tbl>
          </a:graphicData>
        </a:graphic>
      </p:graphicFrame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86C2623C-DD7A-52C4-7E33-1A425EBDE2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744723"/>
              </p:ext>
            </p:extLst>
          </p:nvPr>
        </p:nvGraphicFramePr>
        <p:xfrm>
          <a:off x="9209339" y="4070918"/>
          <a:ext cx="863265" cy="1284497"/>
        </p:xfrm>
        <a:graphic>
          <a:graphicData uri="http://schemas.openxmlformats.org/drawingml/2006/table">
            <a:tbl>
              <a:tblPr/>
              <a:tblGrid>
                <a:gridCol w="338503">
                  <a:extLst>
                    <a:ext uri="{9D8B030D-6E8A-4147-A177-3AD203B41FA5}">
                      <a16:colId xmlns:a16="http://schemas.microsoft.com/office/drawing/2014/main" val="4249259411"/>
                    </a:ext>
                  </a:extLst>
                </a:gridCol>
                <a:gridCol w="220998">
                  <a:extLst>
                    <a:ext uri="{9D8B030D-6E8A-4147-A177-3AD203B41FA5}">
                      <a16:colId xmlns:a16="http://schemas.microsoft.com/office/drawing/2014/main" val="1115230168"/>
                    </a:ext>
                  </a:extLst>
                </a:gridCol>
                <a:gridCol w="303764">
                  <a:extLst>
                    <a:ext uri="{9D8B030D-6E8A-4147-A177-3AD203B41FA5}">
                      <a16:colId xmlns:a16="http://schemas.microsoft.com/office/drawing/2014/main" val="3632254384"/>
                    </a:ext>
                  </a:extLst>
                </a:gridCol>
              </a:tblGrid>
              <a:tr h="250038">
                <a:tc gridSpan="3"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OFFICE                       </a:t>
                      </a:r>
                      <a:r>
                        <a:rPr lang="en-AU" sz="800" b="1" kern="140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  <a:endParaRPr lang="en-AU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9279086"/>
                  </a:ext>
                </a:extLst>
              </a:tr>
              <a:tr h="235210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7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 25</a:t>
                      </a:r>
                      <a:endParaRPr lang="en-AU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800" b="1" kern="140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ATRIUM</a:t>
                      </a:r>
                      <a:endParaRPr lang="en-AU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7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 17</a:t>
                      </a:r>
                      <a:endParaRPr lang="en-AU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5084012"/>
                  </a:ext>
                </a:extLst>
              </a:tr>
              <a:tr h="235210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7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 24</a:t>
                      </a:r>
                      <a:endParaRPr lang="en-AU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7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 18</a:t>
                      </a:r>
                      <a:endParaRPr lang="en-AU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4396225"/>
                  </a:ext>
                </a:extLst>
              </a:tr>
              <a:tr h="235210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7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 23</a:t>
                      </a:r>
                      <a:endParaRPr lang="en-AU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7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 19</a:t>
                      </a:r>
                      <a:endParaRPr lang="en-AU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3867202"/>
                  </a:ext>
                </a:extLst>
              </a:tr>
              <a:tr h="306579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7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    22</a:t>
                      </a:r>
                      <a:endParaRPr lang="en-AU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7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 21</a:t>
                      </a:r>
                      <a:endParaRPr lang="en-AU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  20</a:t>
                      </a:r>
                      <a:endParaRPr lang="en-AU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6872193"/>
                  </a:ext>
                </a:extLst>
              </a:tr>
            </a:tbl>
          </a:graphicData>
        </a:graphic>
      </p:graphicFrame>
      <p:sp>
        <p:nvSpPr>
          <p:cNvPr id="36" name="Control 4">
            <a:extLst>
              <a:ext uri="{FF2B5EF4-FFF2-40B4-BE49-F238E27FC236}">
                <a16:creationId xmlns:a16="http://schemas.microsoft.com/office/drawing/2014/main" id="{48609E1B-8455-FA0C-7531-3943087905A7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1056237" y="6048560"/>
            <a:ext cx="893763" cy="13271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71734426-757D-72F8-18CA-10EB06D09E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667435"/>
              </p:ext>
            </p:extLst>
          </p:nvPr>
        </p:nvGraphicFramePr>
        <p:xfrm>
          <a:off x="8741360" y="3136600"/>
          <a:ext cx="799718" cy="576910"/>
        </p:xfrm>
        <a:graphic>
          <a:graphicData uri="http://schemas.openxmlformats.org/drawingml/2006/table">
            <a:tbl>
              <a:tblPr/>
              <a:tblGrid>
                <a:gridCol w="399859">
                  <a:extLst>
                    <a:ext uri="{9D8B030D-6E8A-4147-A177-3AD203B41FA5}">
                      <a16:colId xmlns:a16="http://schemas.microsoft.com/office/drawing/2014/main" val="1404857430"/>
                    </a:ext>
                  </a:extLst>
                </a:gridCol>
                <a:gridCol w="399859">
                  <a:extLst>
                    <a:ext uri="{9D8B030D-6E8A-4147-A177-3AD203B41FA5}">
                      <a16:colId xmlns:a16="http://schemas.microsoft.com/office/drawing/2014/main" val="2393680716"/>
                    </a:ext>
                  </a:extLst>
                </a:gridCol>
              </a:tblGrid>
              <a:tr h="194742">
                <a:tc gridSpan="2"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COLA</a:t>
                      </a:r>
                      <a:r>
                        <a:rPr lang="en-AU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AU" sz="800" b="1" kern="140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</a:t>
                      </a:r>
                      <a:endParaRPr lang="en-AU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5126260"/>
                  </a:ext>
                </a:extLst>
              </a:tr>
              <a:tr h="382168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600" b="1" kern="140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Group A</a:t>
                      </a:r>
                      <a:r>
                        <a:rPr lang="en-AU" sz="700" b="0" kern="140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n-AU" sz="500" b="1" kern="140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HURDLES</a:t>
                      </a:r>
                      <a:endParaRPr lang="en-AU" sz="1000" b="1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600" b="1" kern="140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Group A</a:t>
                      </a:r>
                      <a:r>
                        <a:rPr lang="en-US" sz="700" b="1" kern="140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n-US" sz="500" b="1" kern="140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ROB THE NEST</a:t>
                      </a:r>
                      <a:endParaRPr lang="en-US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2521267"/>
                  </a:ext>
                </a:extLst>
              </a:tr>
            </a:tbl>
          </a:graphicData>
        </a:graphic>
      </p:graphicFrame>
      <p:sp>
        <p:nvSpPr>
          <p:cNvPr id="38" name="Control 5">
            <a:extLst>
              <a:ext uri="{FF2B5EF4-FFF2-40B4-BE49-F238E27FC236}">
                <a16:creationId xmlns:a16="http://schemas.microsoft.com/office/drawing/2014/main" id="{77303B1A-C7F5-B7D1-1C8D-19925BC6927C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4370444" y="6883424"/>
            <a:ext cx="800100" cy="5762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35D40D44-E49E-C1D5-D5B5-825E62C532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0212378"/>
              </p:ext>
            </p:extLst>
          </p:nvPr>
        </p:nvGraphicFramePr>
        <p:xfrm>
          <a:off x="8719673" y="2665226"/>
          <a:ext cx="1352931" cy="415347"/>
        </p:xfrm>
        <a:graphic>
          <a:graphicData uri="http://schemas.openxmlformats.org/drawingml/2006/table">
            <a:tbl>
              <a:tblPr/>
              <a:tblGrid>
                <a:gridCol w="1352931">
                  <a:extLst>
                    <a:ext uri="{9D8B030D-6E8A-4147-A177-3AD203B41FA5}">
                      <a16:colId xmlns:a16="http://schemas.microsoft.com/office/drawing/2014/main" val="3557022906"/>
                    </a:ext>
                  </a:extLst>
                </a:gridCol>
              </a:tblGrid>
              <a:tr h="415347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800" b="1" kern="140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STAFF CAR PARK </a:t>
                      </a:r>
                      <a:endParaRPr lang="en-AU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2366808"/>
                  </a:ext>
                </a:extLst>
              </a:tr>
            </a:tbl>
          </a:graphicData>
        </a:graphic>
      </p:graphicFrame>
      <p:sp>
        <p:nvSpPr>
          <p:cNvPr id="42" name="Control 7">
            <a:extLst>
              <a:ext uri="{FF2B5EF4-FFF2-40B4-BE49-F238E27FC236}">
                <a16:creationId xmlns:a16="http://schemas.microsoft.com/office/drawing/2014/main" id="{AB1D0855-7733-6D17-0428-89CE4BB1F6AB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2493625" y="6769100"/>
            <a:ext cx="1352550" cy="48736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49" name="Table 48">
            <a:extLst>
              <a:ext uri="{FF2B5EF4-FFF2-40B4-BE49-F238E27FC236}">
                <a16:creationId xmlns:a16="http://schemas.microsoft.com/office/drawing/2014/main" id="{90329506-7D26-78F2-E9E9-4EBE4A474F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351897"/>
              </p:ext>
            </p:extLst>
          </p:nvPr>
        </p:nvGraphicFramePr>
        <p:xfrm>
          <a:off x="8719673" y="3767450"/>
          <a:ext cx="614807" cy="262890"/>
        </p:xfrm>
        <a:graphic>
          <a:graphicData uri="http://schemas.openxmlformats.org/drawingml/2006/table">
            <a:tbl>
              <a:tblPr/>
              <a:tblGrid>
                <a:gridCol w="614807">
                  <a:extLst>
                    <a:ext uri="{9D8B030D-6E8A-4147-A177-3AD203B41FA5}">
                      <a16:colId xmlns:a16="http://schemas.microsoft.com/office/drawing/2014/main" val="3183163037"/>
                    </a:ext>
                  </a:extLst>
                </a:gridCol>
              </a:tblGrid>
              <a:tr h="262890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700" b="1" kern="140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Playground</a:t>
                      </a:r>
                      <a:endParaRPr lang="en-AU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3178699"/>
                  </a:ext>
                </a:extLst>
              </a:tr>
            </a:tbl>
          </a:graphicData>
        </a:graphic>
      </p:graphicFrame>
      <p:sp>
        <p:nvSpPr>
          <p:cNvPr id="50" name="Control 10">
            <a:extLst>
              <a:ext uri="{FF2B5EF4-FFF2-40B4-BE49-F238E27FC236}">
                <a16:creationId xmlns:a16="http://schemas.microsoft.com/office/drawing/2014/main" id="{9CF434FB-2694-CE60-EE2F-4C7C423C4E5A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3121640" y="6455974"/>
            <a:ext cx="614363" cy="2635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51" name="Table 50">
            <a:extLst>
              <a:ext uri="{FF2B5EF4-FFF2-40B4-BE49-F238E27FC236}">
                <a16:creationId xmlns:a16="http://schemas.microsoft.com/office/drawing/2014/main" id="{2511C0AF-152E-7573-D01C-799617C86D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1418992"/>
              </p:ext>
            </p:extLst>
          </p:nvPr>
        </p:nvGraphicFramePr>
        <p:xfrm>
          <a:off x="8672637" y="4065394"/>
          <a:ext cx="536702" cy="552425"/>
        </p:xfrm>
        <a:graphic>
          <a:graphicData uri="http://schemas.openxmlformats.org/drawingml/2006/table">
            <a:tbl>
              <a:tblPr/>
              <a:tblGrid>
                <a:gridCol w="536702">
                  <a:extLst>
                    <a:ext uri="{9D8B030D-6E8A-4147-A177-3AD203B41FA5}">
                      <a16:colId xmlns:a16="http://schemas.microsoft.com/office/drawing/2014/main" val="15781705"/>
                    </a:ext>
                  </a:extLst>
                </a:gridCol>
              </a:tblGrid>
              <a:tr h="552425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600" kern="140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Plaza</a:t>
                      </a:r>
                      <a:r>
                        <a:rPr lang="en-US" sz="6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</a:t>
                      </a:r>
                      <a:r>
                        <a:rPr lang="en-US" sz="600" b="1" kern="140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Group A     </a:t>
                      </a:r>
                      <a:r>
                        <a:rPr lang="en-US" sz="700" b="0" kern="140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TEN PIN BOWLING</a:t>
                      </a:r>
                      <a:endParaRPr lang="en-US" sz="1000" b="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381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8463801"/>
                  </a:ext>
                </a:extLst>
              </a:tr>
            </a:tbl>
          </a:graphicData>
        </a:graphic>
      </p:graphicFrame>
      <p:sp>
        <p:nvSpPr>
          <p:cNvPr id="52" name="Control 11">
            <a:extLst>
              <a:ext uri="{FF2B5EF4-FFF2-40B4-BE49-F238E27FC236}">
                <a16:creationId xmlns:a16="http://schemas.microsoft.com/office/drawing/2014/main" id="{B3A43A30-7019-B6BE-6291-BB3196F375BC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2985938" y="7428501"/>
            <a:ext cx="536575" cy="5524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55" name="Table 54">
            <a:extLst>
              <a:ext uri="{FF2B5EF4-FFF2-40B4-BE49-F238E27FC236}">
                <a16:creationId xmlns:a16="http://schemas.microsoft.com/office/drawing/2014/main" id="{A15AE2FA-3C19-D6AF-DB9E-0A49914C33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9117858"/>
              </p:ext>
            </p:extLst>
          </p:nvPr>
        </p:nvGraphicFramePr>
        <p:xfrm>
          <a:off x="8661217" y="4658396"/>
          <a:ext cx="561874" cy="653273"/>
        </p:xfrm>
        <a:graphic>
          <a:graphicData uri="http://schemas.openxmlformats.org/drawingml/2006/table">
            <a:tbl>
              <a:tblPr/>
              <a:tblGrid>
                <a:gridCol w="561874">
                  <a:extLst>
                    <a:ext uri="{9D8B030D-6E8A-4147-A177-3AD203B41FA5}">
                      <a16:colId xmlns:a16="http://schemas.microsoft.com/office/drawing/2014/main" val="4211422015"/>
                    </a:ext>
                  </a:extLst>
                </a:gridCol>
              </a:tblGrid>
              <a:tr h="653273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Rooms     26 - 30</a:t>
                      </a:r>
                      <a:endParaRPr lang="en-AU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4894922"/>
                  </a:ext>
                </a:extLst>
              </a:tr>
            </a:tbl>
          </a:graphicData>
        </a:graphic>
      </p:graphicFrame>
      <p:sp>
        <p:nvSpPr>
          <p:cNvPr id="56" name="Control 12">
            <a:extLst>
              <a:ext uri="{FF2B5EF4-FFF2-40B4-BE49-F238E27FC236}">
                <a16:creationId xmlns:a16="http://schemas.microsoft.com/office/drawing/2014/main" id="{2BAD8A2F-BF07-6247-2881-A07F4CFF641B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7643813" y="9512300"/>
            <a:ext cx="561975" cy="67786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57" name="Table 56">
            <a:extLst>
              <a:ext uri="{FF2B5EF4-FFF2-40B4-BE49-F238E27FC236}">
                <a16:creationId xmlns:a16="http://schemas.microsoft.com/office/drawing/2014/main" id="{D691C3E7-9F21-E834-BF5E-67C70E0A1E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3405403"/>
              </p:ext>
            </p:extLst>
          </p:nvPr>
        </p:nvGraphicFramePr>
        <p:xfrm>
          <a:off x="8061290" y="2693877"/>
          <a:ext cx="416981" cy="1271265"/>
        </p:xfrm>
        <a:graphic>
          <a:graphicData uri="http://schemas.openxmlformats.org/drawingml/2006/table">
            <a:tbl>
              <a:tblPr/>
              <a:tblGrid>
                <a:gridCol w="208485">
                  <a:extLst>
                    <a:ext uri="{9D8B030D-6E8A-4147-A177-3AD203B41FA5}">
                      <a16:colId xmlns:a16="http://schemas.microsoft.com/office/drawing/2014/main" val="1108631689"/>
                    </a:ext>
                  </a:extLst>
                </a:gridCol>
                <a:gridCol w="208496">
                  <a:extLst>
                    <a:ext uri="{9D8B030D-6E8A-4147-A177-3AD203B41FA5}">
                      <a16:colId xmlns:a16="http://schemas.microsoft.com/office/drawing/2014/main" val="3842835250"/>
                    </a:ext>
                  </a:extLst>
                </a:gridCol>
              </a:tblGrid>
              <a:tr h="212287">
                <a:tc grid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Kitchen</a:t>
                      </a:r>
                      <a:endParaRPr lang="en-AU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036654"/>
                  </a:ext>
                </a:extLst>
              </a:tr>
              <a:tr h="212287">
                <a:tc grid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Library</a:t>
                      </a:r>
                      <a:endParaRPr lang="en-AU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0352315"/>
                  </a:ext>
                </a:extLst>
              </a:tr>
              <a:tr h="603994">
                <a:tc grid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Hall     </a:t>
                      </a:r>
                      <a:r>
                        <a:rPr lang="en-AU" sz="600" b="1" kern="140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Group A </a:t>
                      </a:r>
                      <a:r>
                        <a:rPr lang="en-AU" sz="700" b="1" kern="140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- PARA – CHUTE</a:t>
                      </a:r>
                      <a:endParaRPr lang="en-AU" sz="1000" b="1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4864064"/>
                  </a:ext>
                </a:extLst>
              </a:tr>
              <a:tr h="23732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36576" marB="36576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36576" marB="36576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7275803"/>
                  </a:ext>
                </a:extLst>
              </a:tr>
            </a:tbl>
          </a:graphicData>
        </a:graphic>
      </p:graphicFrame>
      <p:sp>
        <p:nvSpPr>
          <p:cNvPr id="58" name="Control 13">
            <a:extLst>
              <a:ext uri="{FF2B5EF4-FFF2-40B4-BE49-F238E27FC236}">
                <a16:creationId xmlns:a16="http://schemas.microsoft.com/office/drawing/2014/main" id="{0F89CAA2-F219-F5DC-CB59-FD617E1B8B66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2301010" y="6049617"/>
            <a:ext cx="504825" cy="143668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61" name="Table 60">
            <a:extLst>
              <a:ext uri="{FF2B5EF4-FFF2-40B4-BE49-F238E27FC236}">
                <a16:creationId xmlns:a16="http://schemas.microsoft.com/office/drawing/2014/main" id="{BF80A0DE-58B9-96D2-2902-E022329DCE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4816621"/>
              </p:ext>
            </p:extLst>
          </p:nvPr>
        </p:nvGraphicFramePr>
        <p:xfrm>
          <a:off x="7261572" y="2671559"/>
          <a:ext cx="416981" cy="2217802"/>
        </p:xfrm>
        <a:graphic>
          <a:graphicData uri="http://schemas.openxmlformats.org/drawingml/2006/table">
            <a:tbl>
              <a:tblPr/>
              <a:tblGrid>
                <a:gridCol w="416981">
                  <a:extLst>
                    <a:ext uri="{9D8B030D-6E8A-4147-A177-3AD203B41FA5}">
                      <a16:colId xmlns:a16="http://schemas.microsoft.com/office/drawing/2014/main" val="1549004807"/>
                    </a:ext>
                  </a:extLst>
                </a:gridCol>
              </a:tblGrid>
              <a:tr h="331559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 1</a:t>
                      </a:r>
                    </a:p>
                  </a:txBody>
                  <a:tcPr marL="36576" marR="36576" marT="36576" marB="36576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5395804"/>
                  </a:ext>
                </a:extLst>
              </a:tr>
              <a:tr h="302717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 2</a:t>
                      </a:r>
                    </a:p>
                  </a:txBody>
                  <a:tcPr marL="36576" marR="36576" marT="36576" marB="36576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3781800"/>
                  </a:ext>
                </a:extLst>
              </a:tr>
              <a:tr h="142253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AU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6570731"/>
                  </a:ext>
                </a:extLst>
              </a:tr>
              <a:tr h="318783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0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 3</a:t>
                      </a:r>
                    </a:p>
                  </a:txBody>
                  <a:tcPr marL="36576" marR="36576" marT="36576" marB="36576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2949096"/>
                  </a:ext>
                </a:extLst>
              </a:tr>
              <a:tr h="304521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 4</a:t>
                      </a:r>
                    </a:p>
                  </a:txBody>
                  <a:tcPr marL="36576" marR="36576" marT="36576" marB="36576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5120345"/>
                  </a:ext>
                </a:extLst>
              </a:tr>
              <a:tr h="142253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AU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0950745"/>
                  </a:ext>
                </a:extLst>
              </a:tr>
              <a:tr h="351371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0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 5</a:t>
                      </a:r>
                    </a:p>
                  </a:txBody>
                  <a:tcPr marL="36576" marR="36576" marT="36576" marB="36576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6407602"/>
                  </a:ext>
                </a:extLst>
              </a:tr>
              <a:tr h="324345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 6</a:t>
                      </a:r>
                    </a:p>
                  </a:txBody>
                  <a:tcPr marL="36576" marR="36576" marT="36576" marB="36576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2971650"/>
                  </a:ext>
                </a:extLst>
              </a:tr>
            </a:tbl>
          </a:graphicData>
        </a:graphic>
      </p:graphicFrame>
      <p:graphicFrame>
        <p:nvGraphicFramePr>
          <p:cNvPr id="63" name="Table 62">
            <a:extLst>
              <a:ext uri="{FF2B5EF4-FFF2-40B4-BE49-F238E27FC236}">
                <a16:creationId xmlns:a16="http://schemas.microsoft.com/office/drawing/2014/main" id="{43F69C10-7E06-1D15-6CA5-BB92A125F7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1175335"/>
              </p:ext>
            </p:extLst>
          </p:nvPr>
        </p:nvGraphicFramePr>
        <p:xfrm>
          <a:off x="6273268" y="3437648"/>
          <a:ext cx="440268" cy="1441273"/>
        </p:xfrm>
        <a:graphic>
          <a:graphicData uri="http://schemas.openxmlformats.org/drawingml/2006/table">
            <a:tbl>
              <a:tblPr/>
              <a:tblGrid>
                <a:gridCol w="440268">
                  <a:extLst>
                    <a:ext uri="{9D8B030D-6E8A-4147-A177-3AD203B41FA5}">
                      <a16:colId xmlns:a16="http://schemas.microsoft.com/office/drawing/2014/main" val="705557785"/>
                    </a:ext>
                  </a:extLst>
                </a:gridCol>
              </a:tblGrid>
              <a:tr h="318783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0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 7</a:t>
                      </a:r>
                    </a:p>
                  </a:txBody>
                  <a:tcPr marL="36576" marR="36576" marT="36576" marB="36576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5544571"/>
                  </a:ext>
                </a:extLst>
              </a:tr>
              <a:tr h="304521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0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 8</a:t>
                      </a:r>
                    </a:p>
                  </a:txBody>
                  <a:tcPr marL="36576" marR="36576" marT="36576" marB="36576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0027841"/>
                  </a:ext>
                </a:extLst>
              </a:tr>
              <a:tr h="142253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AU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5274870"/>
                  </a:ext>
                </a:extLst>
              </a:tr>
              <a:tr h="351371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0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 9</a:t>
                      </a:r>
                    </a:p>
                  </a:txBody>
                  <a:tcPr marL="36576" marR="36576" marT="36576" marB="36576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8231721"/>
                  </a:ext>
                </a:extLst>
              </a:tr>
              <a:tr h="324345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 10</a:t>
                      </a:r>
                    </a:p>
                  </a:txBody>
                  <a:tcPr marL="36576" marR="36576" marT="36576" marB="36576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8506494"/>
                  </a:ext>
                </a:extLst>
              </a:tr>
            </a:tbl>
          </a:graphicData>
        </a:graphic>
      </p:graphicFrame>
      <p:sp>
        <p:nvSpPr>
          <p:cNvPr id="66" name="Control 17">
            <a:extLst>
              <a:ext uri="{FF2B5EF4-FFF2-40B4-BE49-F238E27FC236}">
                <a16:creationId xmlns:a16="http://schemas.microsoft.com/office/drawing/2014/main" id="{CC1392B5-E4EF-0DB1-B1E4-26CA48D10B79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5556250" y="10396538"/>
            <a:ext cx="2122488" cy="3778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68" name="Control 18">
            <a:extLst>
              <a:ext uri="{FF2B5EF4-FFF2-40B4-BE49-F238E27FC236}">
                <a16:creationId xmlns:a16="http://schemas.microsoft.com/office/drawing/2014/main" id="{D2D04F95-DFD0-C656-2CE4-B6409CB4983C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7554671" y="11192967"/>
            <a:ext cx="1524242" cy="277989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69" name="Table 68">
            <a:extLst>
              <a:ext uri="{FF2B5EF4-FFF2-40B4-BE49-F238E27FC236}">
                <a16:creationId xmlns:a16="http://schemas.microsoft.com/office/drawing/2014/main" id="{A7781D57-1AAB-D593-33CE-80689C56AA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9176436"/>
              </p:ext>
            </p:extLst>
          </p:nvPr>
        </p:nvGraphicFramePr>
        <p:xfrm>
          <a:off x="6145471" y="5000387"/>
          <a:ext cx="1795392" cy="294567"/>
        </p:xfrm>
        <a:graphic>
          <a:graphicData uri="http://schemas.openxmlformats.org/drawingml/2006/table">
            <a:tbl>
              <a:tblPr/>
              <a:tblGrid>
                <a:gridCol w="1475646">
                  <a:extLst>
                    <a:ext uri="{9D8B030D-6E8A-4147-A177-3AD203B41FA5}">
                      <a16:colId xmlns:a16="http://schemas.microsoft.com/office/drawing/2014/main" val="1455903454"/>
                    </a:ext>
                  </a:extLst>
                </a:gridCol>
                <a:gridCol w="319746">
                  <a:extLst>
                    <a:ext uri="{9D8B030D-6E8A-4147-A177-3AD203B41FA5}">
                      <a16:colId xmlns:a16="http://schemas.microsoft.com/office/drawing/2014/main" val="4203473021"/>
                    </a:ext>
                  </a:extLst>
                </a:gridCol>
              </a:tblGrid>
              <a:tr h="294567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800" b="1" kern="140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Garden</a:t>
                      </a:r>
                      <a:endParaRPr lang="en-AU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9525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800" b="1" kern="140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SHED</a:t>
                      </a:r>
                      <a:endParaRPr lang="en-AU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381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2085868"/>
                  </a:ext>
                </a:extLst>
              </a:tr>
            </a:tbl>
          </a:graphicData>
        </a:graphic>
      </p:graphicFrame>
      <p:graphicFrame>
        <p:nvGraphicFramePr>
          <p:cNvPr id="73" name="Table 72">
            <a:extLst>
              <a:ext uri="{FF2B5EF4-FFF2-40B4-BE49-F238E27FC236}">
                <a16:creationId xmlns:a16="http://schemas.microsoft.com/office/drawing/2014/main" id="{B2D6283D-B959-B8AA-8BCF-CB26643FCE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6613443"/>
              </p:ext>
            </p:extLst>
          </p:nvPr>
        </p:nvGraphicFramePr>
        <p:xfrm>
          <a:off x="6200726" y="2670313"/>
          <a:ext cx="985865" cy="645869"/>
        </p:xfrm>
        <a:graphic>
          <a:graphicData uri="http://schemas.openxmlformats.org/drawingml/2006/table">
            <a:tbl>
              <a:tblPr/>
              <a:tblGrid>
                <a:gridCol w="985865">
                  <a:extLst>
                    <a:ext uri="{9D8B030D-6E8A-4147-A177-3AD203B41FA5}">
                      <a16:colId xmlns:a16="http://schemas.microsoft.com/office/drawing/2014/main" val="3563434138"/>
                    </a:ext>
                  </a:extLst>
                </a:gridCol>
              </a:tblGrid>
              <a:tr h="224846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800" kern="140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Basketball Court</a:t>
                      </a:r>
                      <a:endParaRPr lang="en-AU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 w="38100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0457623"/>
                  </a:ext>
                </a:extLst>
              </a:tr>
              <a:tr h="421023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800" b="1" kern="1400" dirty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Calibri" panose="020F0502020204030204" pitchFamily="34" charset="0"/>
                        </a:rPr>
                        <a:t>Group C -</a:t>
                      </a:r>
                      <a:endParaRPr lang="en-AU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R="0" indent="0" algn="ctr" rtl="0">
                        <a:lnSpc>
                          <a:spcPct val="7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800" b="1" kern="1400" dirty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Calibri" panose="020F0502020204030204" pitchFamily="34" charset="0"/>
                        </a:rPr>
                        <a:t>BASKETBALL</a:t>
                      </a:r>
                      <a:endParaRPr lang="en-AU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 w="38100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0844959"/>
                  </a:ext>
                </a:extLst>
              </a:tr>
            </a:tbl>
          </a:graphicData>
        </a:graphic>
      </p:graphicFrame>
      <p:sp>
        <p:nvSpPr>
          <p:cNvPr id="74" name="Control 20">
            <a:extLst>
              <a:ext uri="{FF2B5EF4-FFF2-40B4-BE49-F238E27FC236}">
                <a16:creationId xmlns:a16="http://schemas.microsoft.com/office/drawing/2014/main" id="{2C8A7235-2285-4C53-8973-BC622E482D6B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7094446" y="4243082"/>
            <a:ext cx="898250" cy="6731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75" name="Table 74">
            <a:extLst>
              <a:ext uri="{FF2B5EF4-FFF2-40B4-BE49-F238E27FC236}">
                <a16:creationId xmlns:a16="http://schemas.microsoft.com/office/drawing/2014/main" id="{28541C8C-D601-D49B-EDB7-8AB189CD33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2284303"/>
              </p:ext>
            </p:extLst>
          </p:nvPr>
        </p:nvGraphicFramePr>
        <p:xfrm>
          <a:off x="936822" y="1644407"/>
          <a:ext cx="4018662" cy="1025906"/>
        </p:xfrm>
        <a:graphic>
          <a:graphicData uri="http://schemas.openxmlformats.org/drawingml/2006/table">
            <a:tbl>
              <a:tblPr/>
              <a:tblGrid>
                <a:gridCol w="666391">
                  <a:extLst>
                    <a:ext uri="{9D8B030D-6E8A-4147-A177-3AD203B41FA5}">
                      <a16:colId xmlns:a16="http://schemas.microsoft.com/office/drawing/2014/main" val="3081356352"/>
                    </a:ext>
                  </a:extLst>
                </a:gridCol>
                <a:gridCol w="666391">
                  <a:extLst>
                    <a:ext uri="{9D8B030D-6E8A-4147-A177-3AD203B41FA5}">
                      <a16:colId xmlns:a16="http://schemas.microsoft.com/office/drawing/2014/main" val="703544222"/>
                    </a:ext>
                  </a:extLst>
                </a:gridCol>
                <a:gridCol w="671470">
                  <a:extLst>
                    <a:ext uri="{9D8B030D-6E8A-4147-A177-3AD203B41FA5}">
                      <a16:colId xmlns:a16="http://schemas.microsoft.com/office/drawing/2014/main" val="3035248650"/>
                    </a:ext>
                  </a:extLst>
                </a:gridCol>
                <a:gridCol w="671470">
                  <a:extLst>
                    <a:ext uri="{9D8B030D-6E8A-4147-A177-3AD203B41FA5}">
                      <a16:colId xmlns:a16="http://schemas.microsoft.com/office/drawing/2014/main" val="4149385527"/>
                    </a:ext>
                  </a:extLst>
                </a:gridCol>
                <a:gridCol w="671470">
                  <a:extLst>
                    <a:ext uri="{9D8B030D-6E8A-4147-A177-3AD203B41FA5}">
                      <a16:colId xmlns:a16="http://schemas.microsoft.com/office/drawing/2014/main" val="644266386"/>
                    </a:ext>
                  </a:extLst>
                </a:gridCol>
                <a:gridCol w="671470">
                  <a:extLst>
                    <a:ext uri="{9D8B030D-6E8A-4147-A177-3AD203B41FA5}">
                      <a16:colId xmlns:a16="http://schemas.microsoft.com/office/drawing/2014/main" val="4079359375"/>
                    </a:ext>
                  </a:extLst>
                </a:gridCol>
              </a:tblGrid>
              <a:tr h="327660">
                <a:tc rowSpan="5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AU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R="0" indent="0" algn="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SPRINT TRACK</a:t>
                      </a:r>
                      <a:endParaRPr lang="en-AU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4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AU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4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AU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4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AU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4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AU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4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AU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1922000"/>
                  </a:ext>
                </a:extLst>
              </a:tr>
              <a:tr h="16078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4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AU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4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AU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4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AU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4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AU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4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AU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4308844"/>
                  </a:ext>
                </a:extLst>
              </a:tr>
              <a:tr h="17569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800" b="1" kern="140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Calibri" panose="020F0502020204030204" pitchFamily="34" charset="0"/>
                        </a:rPr>
                        <a:t>Group C - </a:t>
                      </a:r>
                      <a:endParaRPr lang="en-AU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800" b="1" kern="140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Calibri" panose="020F0502020204030204" pitchFamily="34" charset="0"/>
                        </a:rPr>
                        <a:t>Group C -</a:t>
                      </a:r>
                      <a:endParaRPr lang="en-AU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800" b="1" kern="140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Group B - </a:t>
                      </a:r>
                      <a:endParaRPr lang="en-AU" sz="1000" kern="140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800" b="1" kern="140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Group B - </a:t>
                      </a:r>
                      <a:endParaRPr lang="en-AU" sz="1000" kern="140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800" b="1" kern="140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Group B - </a:t>
                      </a:r>
                      <a:endParaRPr lang="en-AU" sz="1000" kern="140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6545970"/>
                  </a:ext>
                </a:extLst>
              </a:tr>
              <a:tr h="18131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800" b="1" kern="140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Calibri" panose="020F0502020204030204" pitchFamily="34" charset="0"/>
                        </a:rPr>
                        <a:t>SACK RACE </a:t>
                      </a:r>
                      <a:endParaRPr lang="en-AU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800" b="1" kern="140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Calibri" panose="020F0502020204030204" pitchFamily="34" charset="0"/>
                        </a:rPr>
                        <a:t>THREE </a:t>
                      </a:r>
                      <a:endParaRPr lang="en-AU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800" b="1" kern="140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ALL OR </a:t>
                      </a:r>
                      <a:endParaRPr lang="en-AU" sz="1000" kern="140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800" b="1" kern="140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THREE </a:t>
                      </a:r>
                      <a:endParaRPr lang="en-AU" sz="1000" kern="140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800" b="1" kern="140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SACK RACE </a:t>
                      </a:r>
                      <a:endParaRPr lang="en-AU" sz="1000" kern="140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1785025"/>
                  </a:ext>
                </a:extLst>
              </a:tr>
              <a:tr h="18045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800" b="1" kern="140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AU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800" b="1" kern="140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Calibri" panose="020F0502020204030204" pitchFamily="34" charset="0"/>
                        </a:rPr>
                        <a:t>LEGGED RACE</a:t>
                      </a:r>
                      <a:endParaRPr lang="en-AU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800" b="1" kern="140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NOTHING</a:t>
                      </a:r>
                      <a:endParaRPr lang="en-AU" sz="1000" kern="140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800" b="1" kern="140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LEGGED RACE</a:t>
                      </a:r>
                      <a:endParaRPr lang="en-AU" sz="1000" kern="140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800" b="1" kern="1400" dirty="0">
                          <a:ln>
                            <a:noFill/>
                          </a:ln>
                          <a:solidFill>
                            <a:srgbClr val="66FF6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AU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8872006"/>
                  </a:ext>
                </a:extLst>
              </a:tr>
            </a:tbl>
          </a:graphicData>
        </a:graphic>
      </p:graphicFrame>
      <p:pic>
        <p:nvPicPr>
          <p:cNvPr id="88" name="Picture 87">
            <a:extLst>
              <a:ext uri="{FF2B5EF4-FFF2-40B4-BE49-F238E27FC236}">
                <a16:creationId xmlns:a16="http://schemas.microsoft.com/office/drawing/2014/main" id="{0DD13641-4936-688A-4828-38C542A2265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374" y="3321393"/>
            <a:ext cx="209524" cy="1352381"/>
          </a:xfrm>
          <a:prstGeom prst="rect">
            <a:avLst/>
          </a:prstGeom>
        </p:spPr>
      </p:pic>
      <p:pic>
        <p:nvPicPr>
          <p:cNvPr id="90" name="Picture 89">
            <a:extLst>
              <a:ext uri="{FF2B5EF4-FFF2-40B4-BE49-F238E27FC236}">
                <a16:creationId xmlns:a16="http://schemas.microsoft.com/office/drawing/2014/main" id="{C8AC0446-29E8-A97B-10EE-11DC8228C16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0884" y="3416319"/>
            <a:ext cx="209524" cy="1352381"/>
          </a:xfrm>
          <a:prstGeom prst="rect">
            <a:avLst/>
          </a:prstGeom>
        </p:spPr>
      </p:pic>
      <p:sp>
        <p:nvSpPr>
          <p:cNvPr id="91" name="Rectangle 90">
            <a:extLst>
              <a:ext uri="{FF2B5EF4-FFF2-40B4-BE49-F238E27FC236}">
                <a16:creationId xmlns:a16="http://schemas.microsoft.com/office/drawing/2014/main" id="{E3C60777-E739-CEAF-10BA-E966966E9015}"/>
              </a:ext>
            </a:extLst>
          </p:cNvPr>
          <p:cNvSpPr/>
          <p:nvPr/>
        </p:nvSpPr>
        <p:spPr>
          <a:xfrm rot="16200000">
            <a:off x="-697962" y="3786221"/>
            <a:ext cx="1924079" cy="335844"/>
          </a:xfrm>
          <a:prstGeom prst="rect">
            <a:avLst/>
          </a:prstGeom>
          <a:ln w="28575">
            <a:solidFill>
              <a:srgbClr val="FF33C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800" b="1" dirty="0">
                <a:solidFill>
                  <a:srgbClr val="FF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Group C – TUG OF WAR</a:t>
            </a: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9630FEA7-B921-A151-C8FB-6F3E80403485}"/>
              </a:ext>
            </a:extLst>
          </p:cNvPr>
          <p:cNvSpPr/>
          <p:nvPr/>
        </p:nvSpPr>
        <p:spPr>
          <a:xfrm rot="16200000">
            <a:off x="2481559" y="3916284"/>
            <a:ext cx="1605326" cy="394470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800" dirty="0">
                <a:ln w="38100">
                  <a:noFill/>
                </a:ln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CRICKET PITCH</a:t>
            </a: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FD22C3FB-63B3-1D6A-8964-A5E252581060}"/>
              </a:ext>
            </a:extLst>
          </p:cNvPr>
          <p:cNvSpPr/>
          <p:nvPr/>
        </p:nvSpPr>
        <p:spPr>
          <a:xfrm>
            <a:off x="2887729" y="6561203"/>
            <a:ext cx="1100738" cy="495300"/>
          </a:xfrm>
          <a:prstGeom prst="rect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8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SHELTER SHED</a:t>
            </a:r>
          </a:p>
        </p:txBody>
      </p:sp>
      <p:sp>
        <p:nvSpPr>
          <p:cNvPr id="127" name="Oval 126">
            <a:extLst>
              <a:ext uri="{FF2B5EF4-FFF2-40B4-BE49-F238E27FC236}">
                <a16:creationId xmlns:a16="http://schemas.microsoft.com/office/drawing/2014/main" id="{EB57E076-A11C-05F2-6086-1FB2CFE81EE7}"/>
              </a:ext>
            </a:extLst>
          </p:cNvPr>
          <p:cNvSpPr/>
          <p:nvPr/>
        </p:nvSpPr>
        <p:spPr>
          <a:xfrm rot="19483885">
            <a:off x="4263443" y="6287507"/>
            <a:ext cx="1100594" cy="390891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8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PLAYGROUND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F87A65FE-8C0E-03E9-B38B-12EE89F44B92}"/>
              </a:ext>
            </a:extLst>
          </p:cNvPr>
          <p:cNvSpPr/>
          <p:nvPr/>
        </p:nvSpPr>
        <p:spPr>
          <a:xfrm>
            <a:off x="823161" y="3225449"/>
            <a:ext cx="2038255" cy="598065"/>
          </a:xfrm>
          <a:prstGeom prst="rect">
            <a:avLst/>
          </a:prstGeom>
          <a:ln w="38100">
            <a:solidFill>
              <a:srgbClr val="FF33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800" b="1" dirty="0">
                <a:solidFill>
                  <a:srgbClr val="FF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Group C  – </a:t>
            </a:r>
          </a:p>
          <a:p>
            <a:pPr algn="ctr"/>
            <a:r>
              <a:rPr lang="en-AU" sz="800" b="1" dirty="0">
                <a:solidFill>
                  <a:srgbClr val="FF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         EUROPEAN HANDBALL</a:t>
            </a: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7ADF1C4F-C41E-FD6D-8025-B3FDB7DAF5DD}"/>
              </a:ext>
            </a:extLst>
          </p:cNvPr>
          <p:cNvSpPr/>
          <p:nvPr/>
        </p:nvSpPr>
        <p:spPr>
          <a:xfrm>
            <a:off x="806761" y="4008907"/>
            <a:ext cx="2055029" cy="598065"/>
          </a:xfrm>
          <a:prstGeom prst="rect">
            <a:avLst/>
          </a:prstGeom>
          <a:ln w="38100">
            <a:solidFill>
              <a:srgbClr val="FF33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800" b="1" dirty="0">
                <a:solidFill>
                  <a:srgbClr val="FF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Group C  – </a:t>
            </a:r>
          </a:p>
          <a:p>
            <a:pPr algn="ctr"/>
            <a:r>
              <a:rPr lang="en-AU" sz="800" b="1" dirty="0">
                <a:solidFill>
                  <a:srgbClr val="FF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         VOLLEYBALL</a:t>
            </a: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2AA927E6-3F8D-94CD-C966-3C0A2A72B46A}"/>
              </a:ext>
            </a:extLst>
          </p:cNvPr>
          <p:cNvSpPr/>
          <p:nvPr/>
        </p:nvSpPr>
        <p:spPr>
          <a:xfrm>
            <a:off x="823161" y="4801227"/>
            <a:ext cx="2044778" cy="572280"/>
          </a:xfrm>
          <a:prstGeom prst="rect">
            <a:avLst/>
          </a:prstGeom>
          <a:ln w="38100">
            <a:solidFill>
              <a:srgbClr val="FF33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800" b="1" dirty="0">
                <a:solidFill>
                  <a:srgbClr val="FF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Group C  –  </a:t>
            </a:r>
          </a:p>
          <a:p>
            <a:pPr algn="ctr"/>
            <a:r>
              <a:rPr lang="en-AU" sz="800" b="1" dirty="0">
                <a:solidFill>
                  <a:srgbClr val="FF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                 CASTLE</a:t>
            </a:r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99E9618A-B634-F226-A296-4CDC5C74680B}"/>
              </a:ext>
            </a:extLst>
          </p:cNvPr>
          <p:cNvSpPr/>
          <p:nvPr/>
        </p:nvSpPr>
        <p:spPr>
          <a:xfrm>
            <a:off x="1424634" y="5527044"/>
            <a:ext cx="2028065" cy="855250"/>
          </a:xfrm>
          <a:prstGeom prst="rect">
            <a:avLst/>
          </a:prstGeom>
          <a:ln w="38100">
            <a:solidFill>
              <a:srgbClr val="FF33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800" b="1" dirty="0">
                <a:solidFill>
                  <a:srgbClr val="FF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Group C  –    </a:t>
            </a:r>
          </a:p>
          <a:p>
            <a:pPr algn="ctr"/>
            <a:r>
              <a:rPr lang="en-AU" sz="800" b="1" dirty="0">
                <a:solidFill>
                  <a:srgbClr val="FF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MISSION IMPOSSIBLE</a:t>
            </a: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7ADF10A8-FD80-09F1-DF55-AEB189D4C012}"/>
              </a:ext>
            </a:extLst>
          </p:cNvPr>
          <p:cNvSpPr/>
          <p:nvPr/>
        </p:nvSpPr>
        <p:spPr>
          <a:xfrm>
            <a:off x="3694063" y="3266240"/>
            <a:ext cx="607627" cy="654527"/>
          </a:xfrm>
          <a:prstGeom prst="rect">
            <a:avLst/>
          </a:prstGeom>
          <a:ln w="3810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8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Group B  –                                                        GOLF RELAY</a:t>
            </a:r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F1B75803-7F01-AA87-7D93-62258C30FC54}"/>
              </a:ext>
            </a:extLst>
          </p:cNvPr>
          <p:cNvSpPr/>
          <p:nvPr/>
        </p:nvSpPr>
        <p:spPr>
          <a:xfrm>
            <a:off x="3694063" y="4050651"/>
            <a:ext cx="1293640" cy="577961"/>
          </a:xfrm>
          <a:prstGeom prst="rect">
            <a:avLst/>
          </a:prstGeom>
          <a:ln w="3810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8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Group B  –</a:t>
            </a:r>
          </a:p>
          <a:p>
            <a:pPr algn="ctr"/>
            <a:r>
              <a:rPr lang="en-AU" sz="8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CROSS THE RIVER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563CA7EE-3E8C-609E-062B-204FBC1DF40D}"/>
              </a:ext>
            </a:extLst>
          </p:cNvPr>
          <p:cNvSpPr/>
          <p:nvPr/>
        </p:nvSpPr>
        <p:spPr>
          <a:xfrm>
            <a:off x="3691415" y="4803470"/>
            <a:ext cx="1293641" cy="494368"/>
          </a:xfrm>
          <a:prstGeom prst="rect">
            <a:avLst/>
          </a:prstGeom>
          <a:ln w="3810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8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Group B  –   </a:t>
            </a:r>
          </a:p>
          <a:p>
            <a:pPr algn="ctr"/>
            <a:r>
              <a:rPr lang="en-AU" sz="8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               HURDLES</a:t>
            </a: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ABB420C8-3E18-0571-1B77-872FE5469A72}"/>
              </a:ext>
            </a:extLst>
          </p:cNvPr>
          <p:cNvSpPr/>
          <p:nvPr/>
        </p:nvSpPr>
        <p:spPr>
          <a:xfrm>
            <a:off x="3681779" y="5435116"/>
            <a:ext cx="1293640" cy="494404"/>
          </a:xfrm>
          <a:prstGeom prst="rect">
            <a:avLst/>
          </a:prstGeom>
          <a:ln w="3810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8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Group B  –   </a:t>
            </a:r>
          </a:p>
          <a:p>
            <a:pPr algn="ctr"/>
            <a:r>
              <a:rPr lang="en-AU" sz="8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               VORTEX THROW</a:t>
            </a: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9E37B913-F362-176D-A92D-D48969169F0C}"/>
              </a:ext>
            </a:extLst>
          </p:cNvPr>
          <p:cNvSpPr/>
          <p:nvPr/>
        </p:nvSpPr>
        <p:spPr>
          <a:xfrm rot="18305995">
            <a:off x="5223926" y="5296502"/>
            <a:ext cx="717946" cy="484209"/>
          </a:xfrm>
          <a:prstGeom prst="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1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STAGE</a:t>
            </a:r>
            <a:endParaRPr lang="en-AU" sz="8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158B746E-B35A-7204-3633-4F55C6BCE6E0}"/>
              </a:ext>
            </a:extLst>
          </p:cNvPr>
          <p:cNvSpPr/>
          <p:nvPr/>
        </p:nvSpPr>
        <p:spPr>
          <a:xfrm>
            <a:off x="6743318" y="3438282"/>
            <a:ext cx="521956" cy="636327"/>
          </a:xfrm>
          <a:prstGeom prst="rect">
            <a:avLst/>
          </a:prstGeom>
          <a:ln w="381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8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Group A      BEAN BAG THROW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2C2EB69C-1D99-94EE-42E5-2A76F8EA8CD5}"/>
              </a:ext>
            </a:extLst>
          </p:cNvPr>
          <p:cNvSpPr/>
          <p:nvPr/>
        </p:nvSpPr>
        <p:spPr>
          <a:xfrm>
            <a:off x="6759575" y="4287018"/>
            <a:ext cx="486178" cy="629164"/>
          </a:xfrm>
          <a:prstGeom prst="rect">
            <a:avLst/>
          </a:prstGeom>
          <a:ln w="381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8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Group A      </a:t>
            </a:r>
            <a:r>
              <a:rPr lang="en-AU" sz="7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RELAYS</a:t>
            </a:r>
          </a:p>
          <a:p>
            <a:pPr algn="ctr"/>
            <a:endParaRPr lang="en-AU" sz="800" dirty="0">
              <a:solidFill>
                <a:srgbClr val="00B0F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5988A92A-9ED2-893F-C371-0B3B4C70F771}"/>
              </a:ext>
            </a:extLst>
          </p:cNvPr>
          <p:cNvSpPr/>
          <p:nvPr/>
        </p:nvSpPr>
        <p:spPr>
          <a:xfrm rot="19539742">
            <a:off x="1313024" y="904717"/>
            <a:ext cx="686698" cy="344011"/>
          </a:xfrm>
          <a:prstGeom prst="rect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AU" sz="8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CRICKET NETS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9D833301-699E-6DE9-0097-E321CFDE00BD}"/>
              </a:ext>
            </a:extLst>
          </p:cNvPr>
          <p:cNvSpPr/>
          <p:nvPr/>
        </p:nvSpPr>
        <p:spPr>
          <a:xfrm rot="16200000">
            <a:off x="7534805" y="4397837"/>
            <a:ext cx="725169" cy="326814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8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Playground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011B44B7-5DAB-3756-FBE9-3DF5CB836F48}"/>
              </a:ext>
            </a:extLst>
          </p:cNvPr>
          <p:cNvSpPr/>
          <p:nvPr/>
        </p:nvSpPr>
        <p:spPr>
          <a:xfrm rot="16200000">
            <a:off x="7483662" y="3442943"/>
            <a:ext cx="772519" cy="271878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8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Outside Hall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A75FDF4C-AF9C-4968-237B-456999D2047E}"/>
              </a:ext>
            </a:extLst>
          </p:cNvPr>
          <p:cNvSpPr/>
          <p:nvPr/>
        </p:nvSpPr>
        <p:spPr>
          <a:xfrm rot="16200000">
            <a:off x="7609479" y="2760733"/>
            <a:ext cx="520885" cy="271878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8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Outside Kitchen</a:t>
            </a:r>
          </a:p>
        </p:txBody>
      </p:sp>
      <p:graphicFrame>
        <p:nvGraphicFramePr>
          <p:cNvPr id="150" name="Table 149">
            <a:extLst>
              <a:ext uri="{FF2B5EF4-FFF2-40B4-BE49-F238E27FC236}">
                <a16:creationId xmlns:a16="http://schemas.microsoft.com/office/drawing/2014/main" id="{8168AA5D-B1F0-A7F1-64D4-BF43AB5735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0103320"/>
              </p:ext>
            </p:extLst>
          </p:nvPr>
        </p:nvGraphicFramePr>
        <p:xfrm>
          <a:off x="8107915" y="4103354"/>
          <a:ext cx="461656" cy="785682"/>
        </p:xfrm>
        <a:graphic>
          <a:graphicData uri="http://schemas.openxmlformats.org/drawingml/2006/table">
            <a:tbl>
              <a:tblPr/>
              <a:tblGrid>
                <a:gridCol w="209244">
                  <a:extLst>
                    <a:ext uri="{9D8B030D-6E8A-4147-A177-3AD203B41FA5}">
                      <a16:colId xmlns:a16="http://schemas.microsoft.com/office/drawing/2014/main" val="4070695686"/>
                    </a:ext>
                  </a:extLst>
                </a:gridCol>
                <a:gridCol w="252412">
                  <a:extLst>
                    <a:ext uri="{9D8B030D-6E8A-4147-A177-3AD203B41FA5}">
                      <a16:colId xmlns:a16="http://schemas.microsoft.com/office/drawing/2014/main" val="3674470"/>
                    </a:ext>
                  </a:extLst>
                </a:gridCol>
              </a:tblGrid>
              <a:tr h="167880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4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AU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6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 11</a:t>
                      </a:r>
                      <a:endParaRPr lang="en-AU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96044"/>
                  </a:ext>
                </a:extLst>
              </a:tr>
              <a:tr h="141072">
                <a:tc row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6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 13</a:t>
                      </a:r>
                      <a:endParaRPr lang="en-AU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0825365"/>
                  </a:ext>
                </a:extLst>
              </a:tr>
              <a:tr h="16788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6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 12</a:t>
                      </a:r>
                      <a:endParaRPr lang="en-AU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2265793"/>
                  </a:ext>
                </a:extLst>
              </a:tr>
              <a:tr h="167880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AU" sz="4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AU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8426488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Aft>
                          <a:spcPts val="600"/>
                        </a:spcAft>
                        <a:buNone/>
                      </a:pPr>
                      <a:endParaRPr lang="en-AU" sz="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7531411"/>
                  </a:ext>
                </a:extLst>
              </a:tr>
            </a:tbl>
          </a:graphicData>
        </a:graphic>
      </p:graphicFrame>
      <p:sp>
        <p:nvSpPr>
          <p:cNvPr id="151" name="Rectangle 150">
            <a:extLst>
              <a:ext uri="{FF2B5EF4-FFF2-40B4-BE49-F238E27FC236}">
                <a16:creationId xmlns:a16="http://schemas.microsoft.com/office/drawing/2014/main" id="{9A95C661-6072-3C57-17BD-6C406759BC3F}"/>
              </a:ext>
            </a:extLst>
          </p:cNvPr>
          <p:cNvSpPr/>
          <p:nvPr/>
        </p:nvSpPr>
        <p:spPr>
          <a:xfrm>
            <a:off x="8060795" y="4801227"/>
            <a:ext cx="584602" cy="426094"/>
          </a:xfrm>
          <a:prstGeom prst="rect">
            <a:avLst/>
          </a:prstGeom>
          <a:ln w="381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8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Group A      SKIPPING</a:t>
            </a:r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16F787C2-F65A-D52C-3A26-18AAB45DC2A3}"/>
              </a:ext>
            </a:extLst>
          </p:cNvPr>
          <p:cNvSpPr/>
          <p:nvPr/>
        </p:nvSpPr>
        <p:spPr>
          <a:xfrm>
            <a:off x="2566530" y="876319"/>
            <a:ext cx="602818" cy="440794"/>
          </a:xfrm>
          <a:prstGeom prst="rect">
            <a:avLst/>
          </a:prstGeom>
          <a:noFill/>
          <a:ln w="381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8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SPORTS SHED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EBE0D0F9-D343-3727-1D10-FF9A6B6740D2}"/>
              </a:ext>
            </a:extLst>
          </p:cNvPr>
          <p:cNvSpPr/>
          <p:nvPr/>
        </p:nvSpPr>
        <p:spPr>
          <a:xfrm>
            <a:off x="3840481" y="1031808"/>
            <a:ext cx="878274" cy="49774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SCORERS TABLE LOST PROPERTY</a:t>
            </a:r>
          </a:p>
        </p:txBody>
      </p:sp>
      <p:sp>
        <p:nvSpPr>
          <p:cNvPr id="154" name="Oval 153">
            <a:extLst>
              <a:ext uri="{FF2B5EF4-FFF2-40B4-BE49-F238E27FC236}">
                <a16:creationId xmlns:a16="http://schemas.microsoft.com/office/drawing/2014/main" id="{8D2584F2-4DA2-CC2C-2ED6-0200C27CF1EA}"/>
              </a:ext>
            </a:extLst>
          </p:cNvPr>
          <p:cNvSpPr/>
          <p:nvPr/>
        </p:nvSpPr>
        <p:spPr>
          <a:xfrm rot="19666898">
            <a:off x="5179457" y="2410658"/>
            <a:ext cx="772002" cy="542872"/>
          </a:xfrm>
          <a:prstGeom prst="ellipse">
            <a:avLst/>
          </a:prstGeom>
          <a:noFill/>
          <a:ln w="381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8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SANDPIT</a:t>
            </a:r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CC4760DC-65F7-B629-E196-B96E0B84F5E9}"/>
              </a:ext>
            </a:extLst>
          </p:cNvPr>
          <p:cNvSpPr/>
          <p:nvPr/>
        </p:nvSpPr>
        <p:spPr>
          <a:xfrm rot="16200000">
            <a:off x="5582688" y="3833590"/>
            <a:ext cx="759418" cy="350635"/>
          </a:xfrm>
          <a:prstGeom prst="rect">
            <a:avLst/>
          </a:prstGeom>
          <a:noFill/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8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SHED / FOOD</a:t>
            </a:r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1F401572-5BB1-809F-C0ED-BF6D7BB109FA}"/>
              </a:ext>
            </a:extLst>
          </p:cNvPr>
          <p:cNvSpPr/>
          <p:nvPr/>
        </p:nvSpPr>
        <p:spPr>
          <a:xfrm>
            <a:off x="8205788" y="6960272"/>
            <a:ext cx="1937029" cy="4154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879872A-658E-7670-EFF1-0511CFD1D71B}"/>
              </a:ext>
            </a:extLst>
          </p:cNvPr>
          <p:cNvSpPr/>
          <p:nvPr/>
        </p:nvSpPr>
        <p:spPr>
          <a:xfrm>
            <a:off x="4401742" y="3266240"/>
            <a:ext cx="614805" cy="641034"/>
          </a:xfrm>
          <a:prstGeom prst="rect">
            <a:avLst/>
          </a:prstGeom>
          <a:ln w="3810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8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Group B  –                                                     KNOCK IT DOWN</a:t>
            </a:r>
          </a:p>
        </p:txBody>
      </p:sp>
    </p:spTree>
    <p:extLst>
      <p:ext uri="{BB962C8B-B14F-4D97-AF65-F5344CB8AC3E}">
        <p14:creationId xmlns:p14="http://schemas.microsoft.com/office/powerpoint/2010/main" val="2538103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4258</TotalTime>
  <Words>297</Words>
  <Application>Microsoft Macintosh PowerPoint</Application>
  <PresentationFormat>Custom</PresentationFormat>
  <Paragraphs>124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Comic Sans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Jenny Peake</dc:creator>
  <cp:lastModifiedBy>Hehner, Matthew (Woodend Primary School)</cp:lastModifiedBy>
  <cp:revision>36</cp:revision>
  <cp:lastPrinted>2025-09-11T06:33:29Z</cp:lastPrinted>
  <dcterms:created xsi:type="dcterms:W3CDTF">2025-08-19T06:45:15Z</dcterms:created>
  <dcterms:modified xsi:type="dcterms:W3CDTF">2026-04-16T00:20:32Z</dcterms:modified>
</cp:coreProperties>
</file>